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0"/>
  </p:notesMasterIdLst>
  <p:handoutMasterIdLst>
    <p:handoutMasterId r:id="rId121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449" r:id="rId68"/>
    <p:sldId id="451" r:id="rId69"/>
    <p:sldId id="395" r:id="rId70"/>
    <p:sldId id="334" r:id="rId71"/>
    <p:sldId id="396" r:id="rId72"/>
    <p:sldId id="398" r:id="rId73"/>
    <p:sldId id="454" r:id="rId74"/>
    <p:sldId id="455" r:id="rId75"/>
    <p:sldId id="394" r:id="rId76"/>
    <p:sldId id="399" r:id="rId77"/>
    <p:sldId id="453" r:id="rId78"/>
    <p:sldId id="458" r:id="rId79"/>
    <p:sldId id="345" r:id="rId80"/>
    <p:sldId id="435" r:id="rId81"/>
    <p:sldId id="459" r:id="rId82"/>
    <p:sldId id="460" r:id="rId83"/>
    <p:sldId id="438" r:id="rId84"/>
    <p:sldId id="463" r:id="rId85"/>
    <p:sldId id="470" r:id="rId86"/>
    <p:sldId id="439" r:id="rId87"/>
    <p:sldId id="440" r:id="rId88"/>
    <p:sldId id="441" r:id="rId89"/>
    <p:sldId id="346" r:id="rId90"/>
    <p:sldId id="471" r:id="rId91"/>
    <p:sldId id="472" r:id="rId92"/>
    <p:sldId id="482" r:id="rId93"/>
    <p:sldId id="290" r:id="rId94"/>
    <p:sldId id="291" r:id="rId95"/>
    <p:sldId id="473" r:id="rId96"/>
    <p:sldId id="347" r:id="rId97"/>
    <p:sldId id="475" r:id="rId98"/>
    <p:sldId id="476" r:id="rId99"/>
    <p:sldId id="477" r:id="rId100"/>
    <p:sldId id="480" r:id="rId101"/>
    <p:sldId id="478" r:id="rId102"/>
    <p:sldId id="479" r:id="rId103"/>
    <p:sldId id="481" r:id="rId104"/>
    <p:sldId id="493" r:id="rId105"/>
    <p:sldId id="494" r:id="rId106"/>
    <p:sldId id="358" r:id="rId107"/>
    <p:sldId id="356" r:id="rId108"/>
    <p:sldId id="359" r:id="rId109"/>
    <p:sldId id="417" r:id="rId110"/>
    <p:sldId id="360" r:id="rId111"/>
    <p:sldId id="414" r:id="rId112"/>
    <p:sldId id="413" r:id="rId113"/>
    <p:sldId id="487" r:id="rId114"/>
    <p:sldId id="488" r:id="rId115"/>
    <p:sldId id="489" r:id="rId116"/>
    <p:sldId id="490" r:id="rId117"/>
    <p:sldId id="491" r:id="rId118"/>
    <p:sldId id="492" r:id="rId11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824" y="-4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07.04.15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</a:t>
            </a:r>
            <a:r>
              <a:rPr lang="de-DE" sz="1600" b="0" dirty="0" smtClean="0">
                <a:solidFill>
                  <a:srgbClr val="BDBABA"/>
                </a:solidFill>
              </a:rPr>
              <a:t>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</a:t>
            </a:r>
            <a:r>
              <a:rPr lang="de-DE" dirty="0" smtClean="0"/>
              <a:t>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r>
              <a:rPr lang="de-DE" dirty="0" smtClean="0">
                <a:solidFill>
                  <a:srgbClr val="438ECC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BEISPIEL REPARIEREN</a:t>
            </a: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</a:t>
            </a:r>
            <a:r>
              <a:rPr lang="de-DE" dirty="0" smtClean="0"/>
              <a:t>zeitnahes </a:t>
            </a:r>
            <a:r>
              <a:rPr lang="de-DE" dirty="0" smtClean="0"/>
              <a:t>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 </a:t>
            </a:r>
            <a:r>
              <a:rPr lang="de-DE" dirty="0" smtClean="0"/>
              <a:t>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5219</Words>
  <Application>Microsoft Macintosh PowerPoint</Application>
  <PresentationFormat>Bildschirmpräsentation (4:3)</PresentationFormat>
  <Paragraphs>1101</Paragraphs>
  <Slides>118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118</vt:i4>
      </vt:variant>
    </vt:vector>
  </HeadingPairs>
  <TitlesOfParts>
    <vt:vector size="119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INTEGRATION</vt:lpstr>
      <vt:lpstr>RELEASEPROZESS - CONTINUOUS INTEGRATION I</vt:lpstr>
      <vt:lpstr>RELEASEPROZESS - CONTINUOUS INTEGRATION II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482</cp:revision>
  <cp:lastPrinted>2014-10-26T13:13:16Z</cp:lastPrinted>
  <dcterms:created xsi:type="dcterms:W3CDTF">2014-10-29T18:25:58Z</dcterms:created>
  <dcterms:modified xsi:type="dcterms:W3CDTF">2015-04-07T19:20:47Z</dcterms:modified>
  <cp:category/>
</cp:coreProperties>
</file>